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71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4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79179" y="718775"/>
            <a:ext cx="16527356" cy="9154887"/>
            <a:chOff x="879179" y="718775"/>
            <a:chExt cx="16527356" cy="915488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235111" y="-3709280"/>
              <a:ext cx="33054713" cy="18309774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9179" y="718775"/>
              <a:ext cx="16527356" cy="9154887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50108" y="804775"/>
            <a:ext cx="8755245" cy="1289883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8678" y="2105535"/>
            <a:ext cx="9518957" cy="658204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111661" y="3096077"/>
            <a:ext cx="4788251" cy="6002651"/>
            <a:chOff x="7111661" y="3096077"/>
            <a:chExt cx="4788251" cy="600265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1661" y="3096077"/>
              <a:ext cx="4788251" cy="6002651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01504" y="3425913"/>
            <a:ext cx="869798" cy="809769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7568876" y="4208918"/>
            <a:ext cx="3620861" cy="942220"/>
            <a:chOff x="7568876" y="4208918"/>
            <a:chExt cx="3620861" cy="94222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01401" y="4453391"/>
              <a:ext cx="3675035" cy="731902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34473" y="4174511"/>
              <a:ext cx="569951" cy="45589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128884" y="3096077"/>
            <a:ext cx="4788251" cy="6002651"/>
            <a:chOff x="12128884" y="3096077"/>
            <a:chExt cx="4788251" cy="600265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128884" y="3096077"/>
              <a:ext cx="4788251" cy="600265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2418752" y="3425913"/>
            <a:ext cx="879322" cy="809769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2439778" y="4208918"/>
            <a:ext cx="3620861" cy="933939"/>
            <a:chOff x="12439778" y="4208918"/>
            <a:chExt cx="3620861" cy="93393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372302" y="4453395"/>
              <a:ext cx="2519616" cy="722378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405371" y="4174511"/>
              <a:ext cx="569951" cy="45589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430254" y="5551638"/>
            <a:ext cx="780131" cy="401211"/>
            <a:chOff x="12430254" y="5551638"/>
            <a:chExt cx="780131" cy="401211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12430254" y="5551638"/>
              <a:ext cx="780131" cy="401211"/>
              <a:chOff x="12430254" y="5551638"/>
              <a:chExt cx="780131" cy="401211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430254" y="5551638"/>
                <a:ext cx="780131" cy="401211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2567246" y="5581490"/>
              <a:ext cx="391625" cy="367539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3319501" y="5429139"/>
            <a:ext cx="3496331" cy="755112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2068200" y="3094764"/>
            <a:ext cx="4788251" cy="6002651"/>
            <a:chOff x="2068200" y="3094764"/>
            <a:chExt cx="4788251" cy="6002651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68200" y="3094764"/>
              <a:ext cx="4788251" cy="6002651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358040" y="3425915"/>
            <a:ext cx="803131" cy="809769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453152" y="4212889"/>
            <a:ext cx="3620862" cy="938249"/>
            <a:chOff x="2453152" y="4212889"/>
            <a:chExt cx="3620862" cy="93824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85677" y="4453391"/>
              <a:ext cx="3020521" cy="722378"/>
            </a:xfrm>
            <a:prstGeom prst="rect">
              <a:avLst/>
            </a:prstGeom>
          </p:spPr>
        </p:pic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18745" y="4178482"/>
              <a:ext cx="569951" cy="455894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54523" y="439315"/>
            <a:ext cx="435425" cy="4616482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5363375" y="3048458"/>
            <a:ext cx="1321988" cy="1321988"/>
            <a:chOff x="5363375" y="3048458"/>
            <a:chExt cx="1321988" cy="1321988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63375" y="3048458"/>
              <a:ext cx="1321988" cy="1321988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5512743" y="3309856"/>
            <a:ext cx="1154000" cy="971204"/>
            <a:chOff x="15512743" y="3309856"/>
            <a:chExt cx="1154000" cy="971204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5512743" y="3309856"/>
              <a:ext cx="1154000" cy="97120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0211938" y="3359148"/>
            <a:ext cx="1384591" cy="717231"/>
            <a:chOff x="10211938" y="3359148"/>
            <a:chExt cx="1384591" cy="717231"/>
          </a:xfrm>
        </p:grpSpPr>
        <p:grpSp>
          <p:nvGrpSpPr>
            <p:cNvPr id="1013" name="그룹 1013"/>
            <p:cNvGrpSpPr/>
            <p:nvPr/>
          </p:nvGrpSpPr>
          <p:grpSpPr>
            <a:xfrm>
              <a:off x="10660125" y="3359148"/>
              <a:ext cx="936404" cy="717231"/>
              <a:chOff x="10660125" y="3359148"/>
              <a:chExt cx="936404" cy="717231"/>
            </a:xfrm>
          </p:grpSpPr>
          <p:pic>
            <p:nvPicPr>
              <p:cNvPr id="48" name="Object 47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10660125" y="3359148"/>
                <a:ext cx="936404" cy="717231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10211938" y="3531713"/>
              <a:ext cx="379079" cy="509298"/>
              <a:chOff x="10211938" y="3531713"/>
              <a:chExt cx="379079" cy="509298"/>
            </a:xfrm>
          </p:grpSpPr>
          <p:pic>
            <p:nvPicPr>
              <p:cNvPr id="51" name="Object 50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10211938" y="3531713"/>
                <a:ext cx="379079" cy="509298"/>
              </a:xfrm>
              <a:prstGeom prst="rect">
                <a:avLst/>
              </a:prstGeom>
            </p:spPr>
          </p:pic>
        </p:grpSp>
      </p:grpSp>
      <p:pic>
        <p:nvPicPr>
          <p:cNvPr id="54" name="Object 53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398578" y="5172085"/>
            <a:ext cx="4097088" cy="3805992"/>
          </a:xfrm>
          <a:prstGeom prst="rect">
            <a:avLst/>
          </a:prstGeom>
        </p:spPr>
      </p:pic>
      <p:pic>
        <p:nvPicPr>
          <p:cNvPr id="55" name="Object 54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7650443" y="5296219"/>
            <a:ext cx="3793706" cy="3524166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12459336" y="6685158"/>
            <a:ext cx="780131" cy="430619"/>
            <a:chOff x="12459336" y="6685158"/>
            <a:chExt cx="780131" cy="430619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12459336" y="6685158"/>
              <a:ext cx="780131" cy="401211"/>
              <a:chOff x="12459336" y="6685158"/>
              <a:chExt cx="780131" cy="401211"/>
            </a:xfrm>
          </p:grpSpPr>
          <p:pic>
            <p:nvPicPr>
              <p:cNvPr id="58" name="Object 5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459336" y="6685158"/>
                <a:ext cx="780131" cy="401211"/>
              </a:xfrm>
              <a:prstGeom prst="rect">
                <a:avLst/>
              </a:prstGeom>
            </p:spPr>
          </p:pic>
        </p:grpSp>
        <p:pic>
          <p:nvPicPr>
            <p:cNvPr id="60" name="Object 59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2596294" y="6715012"/>
              <a:ext cx="434473" cy="367539"/>
            </a:xfrm>
            <a:prstGeom prst="rect">
              <a:avLst/>
            </a:prstGeom>
          </p:spPr>
        </p:pic>
      </p:grpSp>
      <p:pic>
        <p:nvPicPr>
          <p:cNvPr id="62" name="Object 61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3374663" y="6337529"/>
            <a:ext cx="3534978" cy="1098626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12459336" y="7929477"/>
            <a:ext cx="780131" cy="401211"/>
            <a:chOff x="12459336" y="7929477"/>
            <a:chExt cx="780131" cy="401211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12459336" y="7929477"/>
              <a:ext cx="780131" cy="401211"/>
              <a:chOff x="12459336" y="7929477"/>
              <a:chExt cx="780131" cy="401211"/>
            </a:xfrm>
          </p:grpSpPr>
          <p:pic>
            <p:nvPicPr>
              <p:cNvPr id="65" name="Object 6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459336" y="7929477"/>
                <a:ext cx="780131" cy="401211"/>
              </a:xfrm>
              <a:prstGeom prst="rect">
                <a:avLst/>
              </a:prstGeom>
            </p:spPr>
          </p:pic>
        </p:grpSp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2596294" y="7959332"/>
              <a:ext cx="434282" cy="377063"/>
            </a:xfrm>
            <a:prstGeom prst="rect">
              <a:avLst/>
            </a:prstGeom>
          </p:spPr>
        </p:pic>
      </p:grpSp>
      <p:pic>
        <p:nvPicPr>
          <p:cNvPr id="69" name="Object 68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3374663" y="7597453"/>
            <a:ext cx="3539645" cy="1098626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15739136" y="922867"/>
            <a:ext cx="1482761" cy="1482761"/>
            <a:chOff x="15739136" y="922867"/>
            <a:chExt cx="1482761" cy="1482761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5739136" y="922867"/>
              <a:ext cx="1482761" cy="148276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jay</cp:lastModifiedBy>
  <cp:revision>2</cp:revision>
  <dcterms:created xsi:type="dcterms:W3CDTF">2023-05-22T11:13:41Z</dcterms:created>
  <dcterms:modified xsi:type="dcterms:W3CDTF">2023-05-22T02:14:47Z</dcterms:modified>
</cp:coreProperties>
</file>