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55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14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7F1F20-394F-42B3-8AAF-B1BC104D59A0}" type="datetimeFigureOut">
              <a:rPr lang="ko-KR" altLang="en-US" smtClean="0"/>
              <a:t>2022-05-03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-342900" y="2286000"/>
            <a:ext cx="1097280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182CC7-6ECC-4C37-8E33-43E8112925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3054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C22CA8D-2088-4A13-8C4A-FA0088F2F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470514"/>
            <a:ext cx="16209818" cy="93459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1998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jay</cp:lastModifiedBy>
  <cp:revision>6</cp:revision>
  <dcterms:created xsi:type="dcterms:W3CDTF">2022-05-03T09:39:20Z</dcterms:created>
  <dcterms:modified xsi:type="dcterms:W3CDTF">2022-05-03T01:11:45Z</dcterms:modified>
</cp:coreProperties>
</file>