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B7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9" d="100"/>
          <a:sy n="69" d="100"/>
        </p:scale>
        <p:origin x="114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8860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5400"/>
            <a:ext cx="18288000" cy="10287000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4206D0A-1524-42C9-8DCD-9875FB9FB8C9}"/>
              </a:ext>
            </a:extLst>
          </p:cNvPr>
          <p:cNvSpPr/>
          <p:nvPr/>
        </p:nvSpPr>
        <p:spPr>
          <a:xfrm>
            <a:off x="88900" y="7871690"/>
            <a:ext cx="6146800" cy="787400"/>
          </a:xfrm>
          <a:prstGeom prst="roundRect">
            <a:avLst/>
          </a:prstGeom>
          <a:solidFill>
            <a:srgbClr val="D5B7DB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</Words>
  <Application>Microsoft Office PowerPoint</Application>
  <PresentationFormat>사용자 지정</PresentationFormat>
  <Paragraphs>1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Calibri</vt:lpstr>
      <vt:lpstr>Office Theme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jay</cp:lastModifiedBy>
  <cp:revision>3</cp:revision>
  <dcterms:created xsi:type="dcterms:W3CDTF">2022-06-22T04:09:47Z</dcterms:created>
  <dcterms:modified xsi:type="dcterms:W3CDTF">2022-06-22T05:20:29Z</dcterms:modified>
</cp:coreProperties>
</file>