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65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8285714" cy="10293361"/>
            <a:chOff x="0" y="0"/>
            <a:chExt cx="18285714" cy="1029336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5714" cy="1029336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014178" y="1353970"/>
            <a:ext cx="2720317" cy="1526448"/>
            <a:chOff x="4014178" y="1353970"/>
            <a:chExt cx="2720317" cy="152644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14178" y="1353970"/>
              <a:ext cx="2720317" cy="152644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121761" y="-33368"/>
            <a:ext cx="1184567" cy="10385819"/>
            <a:chOff x="-121761" y="-33368"/>
            <a:chExt cx="1184567" cy="10385819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121761" y="-33368"/>
              <a:ext cx="1184567" cy="1038581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266667" y="7429707"/>
            <a:ext cx="1184567" cy="2956111"/>
            <a:chOff x="-266667" y="7429707"/>
            <a:chExt cx="1184567" cy="2956111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266667" y="7429707"/>
              <a:ext cx="1184567" cy="2956111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4523" y="439315"/>
            <a:ext cx="435425" cy="4616482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28965" y="1590565"/>
            <a:ext cx="5778551" cy="2098237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04258" y="3767881"/>
            <a:ext cx="5152719" cy="91646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3324155" y="787494"/>
            <a:ext cx="4473626" cy="4473626"/>
            <a:chOff x="13324155" y="787494"/>
            <a:chExt cx="4473626" cy="4473626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324155" y="787494"/>
              <a:ext cx="4473626" cy="4473626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524337" y="6995135"/>
            <a:ext cx="7323773" cy="2134094"/>
            <a:chOff x="9524337" y="6995135"/>
            <a:chExt cx="7323773" cy="2134094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524337" y="6995135"/>
              <a:ext cx="7323773" cy="2134094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853239" y="7162906"/>
            <a:ext cx="6395844" cy="1757968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6631853" y="4597847"/>
            <a:ext cx="1402382" cy="1090020"/>
            <a:chOff x="16631853" y="4597847"/>
            <a:chExt cx="1402382" cy="1090020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631853" y="4597847"/>
              <a:ext cx="1402382" cy="1090020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0510279" y="6122398"/>
            <a:ext cx="3995824" cy="56390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2229109" y="5578920"/>
            <a:ext cx="6171429" cy="1651929"/>
            <a:chOff x="2229109" y="5578920"/>
            <a:chExt cx="6171429" cy="1651929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29109" y="5578920"/>
              <a:ext cx="6171429" cy="1651929"/>
            </a:xfrm>
            <a:prstGeom prst="rect">
              <a:avLst/>
            </a:prstGeom>
          </p:spPr>
        </p:pic>
      </p:grpSp>
      <p:pic>
        <p:nvPicPr>
          <p:cNvPr id="31" name="Object 3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778696" y="5717144"/>
            <a:ext cx="2232967" cy="481253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2229109" y="7470863"/>
            <a:ext cx="6171429" cy="1651929"/>
            <a:chOff x="2229109" y="7470863"/>
            <a:chExt cx="6171429" cy="1651929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29109" y="7470863"/>
              <a:ext cx="6171429" cy="1651929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503671" y="700643"/>
            <a:ext cx="4647328" cy="4647328"/>
            <a:chOff x="8503671" y="700643"/>
            <a:chExt cx="4647328" cy="4647328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503671" y="700643"/>
              <a:ext cx="4647328" cy="4647328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4191404" y="8192791"/>
            <a:ext cx="406015" cy="209794"/>
            <a:chOff x="14191404" y="8192791"/>
            <a:chExt cx="406015" cy="209794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191404" y="8192791"/>
              <a:ext cx="406015" cy="209794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916630" y="6198591"/>
            <a:ext cx="4331986" cy="882663"/>
          </a:xfrm>
          <a:prstGeom prst="rect">
            <a:avLst/>
          </a:prstGeom>
        </p:spPr>
      </p:pic>
      <p:pic>
        <p:nvPicPr>
          <p:cNvPr id="42" name="Object 41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776791" y="7639049"/>
            <a:ext cx="2758453" cy="532653"/>
          </a:xfrm>
          <a:prstGeom prst="rect">
            <a:avLst/>
          </a:prstGeom>
        </p:spPr>
      </p:pic>
      <p:pic>
        <p:nvPicPr>
          <p:cNvPr id="43" name="Object 42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914725" y="8120496"/>
            <a:ext cx="4256120" cy="88266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jay</cp:lastModifiedBy>
  <cp:revision>2</cp:revision>
  <dcterms:created xsi:type="dcterms:W3CDTF">2023-05-17T14:43:38Z</dcterms:created>
  <dcterms:modified xsi:type="dcterms:W3CDTF">2023-05-17T06:04:53Z</dcterms:modified>
</cp:coreProperties>
</file>