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860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사용자 지정</PresentationFormat>
  <Paragraphs>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Theme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jay</cp:lastModifiedBy>
  <cp:revision>1</cp:revision>
  <dcterms:created xsi:type="dcterms:W3CDTF">2022-07-22T01:36:46Z</dcterms:created>
  <dcterms:modified xsi:type="dcterms:W3CDTF">2022-07-22T01:38:53Z</dcterms:modified>
</cp:coreProperties>
</file>