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689BAA8-4020-41B1-BE3C-CF56515195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7983A5F-F15C-4D09-868E-285792E835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6B6CC98-4165-46D9-9969-241125E6B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6935B-3258-4C1B-8EDE-8EA51551DF7B}" type="datetimeFigureOut">
              <a:rPr lang="ko-KR" altLang="en-US" smtClean="0"/>
              <a:t>2022-05-18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65813FD-2175-49B2-9EDA-5F2A97DDD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609DFB7-79B5-46F6-94E1-638CE7576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58624-9620-4DFE-9335-7041CC7483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7828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4833C8-16AE-492F-9791-E6E141F69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F0FAB05-9702-4BB8-AD55-05EAFCD754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0E68102-725B-48BC-9E37-868ED6DB5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6935B-3258-4C1B-8EDE-8EA51551DF7B}" type="datetimeFigureOut">
              <a:rPr lang="ko-KR" altLang="en-US" smtClean="0"/>
              <a:t>2022-05-18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5961FAA-806B-4D43-BCCF-8E5962B41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C50150C-B6EC-427F-8A7E-CF2860A9B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58624-9620-4DFE-9335-7041CC7483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0524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C7AB48-0297-48A1-AEFC-22E3DD0B1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070DE15-0F28-40C8-929A-360A1846C7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44DCD64-B992-4A3D-B87E-A91B8EE73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6935B-3258-4C1B-8EDE-8EA51551DF7B}" type="datetimeFigureOut">
              <a:rPr lang="ko-KR" altLang="en-US" smtClean="0"/>
              <a:t>2022-05-18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C16D614-C965-4283-A889-6FADEE0C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506EC31-3332-4920-8316-8BBAC3E5C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58624-9620-4DFE-9335-7041CC7483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0593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E38942-EDF3-471C-AC27-6B423FFEA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51B05AE-6E6B-4D7E-B260-F8E53B1CB6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B937126-2170-4313-95D9-F555A4BCE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25E7669-516B-45AD-93B9-40BED5A6E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6935B-3258-4C1B-8EDE-8EA51551DF7B}" type="datetimeFigureOut">
              <a:rPr lang="ko-KR" altLang="en-US" smtClean="0"/>
              <a:t>2022-05-18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EC682CC-69A7-4638-B3C3-1BDD607FE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DC7DD75-F8E7-4F7D-8BE5-53F91F612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58624-9620-4DFE-9335-7041CC7483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5652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36B83E9-3EB1-41D3-A074-24A3CE57E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0F1FA6D-429B-44EE-86EA-76BFE02550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03D969E-DD1B-4E14-ACAA-5AAAAC55F5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B80FCF91-0A43-4789-9A7F-65BDA58F2D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D0A0180-DF8E-4DE3-B06C-4A7F3E7E74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D26AA66-EF88-4D44-85D3-B9DA7925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6935B-3258-4C1B-8EDE-8EA51551DF7B}" type="datetimeFigureOut">
              <a:rPr lang="ko-KR" altLang="en-US" smtClean="0"/>
              <a:t>2022-05-18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F0A883F-BEDE-4F8E-9991-76F268F52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8EF44C3-84D9-434C-BBC8-761C73BFA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58624-9620-4DFE-9335-7041CC7483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4648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16C594-5FAE-4FAE-8DA7-19809E755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F6B35D4-0EF0-46BB-921F-270DF9B31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6935B-3258-4C1B-8EDE-8EA51551DF7B}" type="datetimeFigureOut">
              <a:rPr lang="ko-KR" altLang="en-US" smtClean="0"/>
              <a:t>2022-05-18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10F1775-2293-4B03-9D5F-6365D4256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CD77BBA-C679-4729-86A4-E78805FF5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58624-9620-4DFE-9335-7041CC7483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4128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9360FD8F-856E-4DC8-BD90-8B654A8A2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6935B-3258-4C1B-8EDE-8EA51551DF7B}" type="datetimeFigureOut">
              <a:rPr lang="ko-KR" altLang="en-US" smtClean="0"/>
              <a:t>2022-05-18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ED60FDC-7AF3-4B6E-930E-F6BAC60BD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75D854E-9969-4923-AE42-0873B9E4A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58624-9620-4DFE-9335-7041CC7483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8878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E459B1-F8B7-4DFC-BA92-B3BAC0629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996C2F6-1D2A-4FEF-9DE2-EEA667CB2D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527AAD5-3755-4F88-8448-9501EFFE65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27A9B01-AC03-4947-A5BB-299E8E58B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6935B-3258-4C1B-8EDE-8EA51551DF7B}" type="datetimeFigureOut">
              <a:rPr lang="ko-KR" altLang="en-US" smtClean="0"/>
              <a:t>2022-05-18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B7DFAE3-CE29-4160-B076-1922DCFF1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344A02C-F9EE-4E36-8A18-AF4287620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58624-9620-4DFE-9335-7041CC7483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6921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F1F1E2-8D96-4BAE-9E96-B0096164A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308BCD0-9994-487C-8200-E40C8B526D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527CBCA-50E8-4D19-B1B5-F1A824B86B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E53713C-3145-4304-945D-627A8E4BD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6935B-3258-4C1B-8EDE-8EA51551DF7B}" type="datetimeFigureOut">
              <a:rPr lang="ko-KR" altLang="en-US" smtClean="0"/>
              <a:t>2022-05-18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FA3F9BE-66AE-4A49-8A26-F4C07D644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E20E82B-5452-4E21-826A-C0FF3EB68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58624-9620-4DFE-9335-7041CC7483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0932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A62E19-C842-491D-A18F-95FEF8221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7BF36FB-C813-4851-9F88-315E3F6759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7A745C7-B649-45E4-8127-2F3690A82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6935B-3258-4C1B-8EDE-8EA51551DF7B}" type="datetimeFigureOut">
              <a:rPr lang="ko-KR" altLang="en-US" smtClean="0"/>
              <a:t>2022-05-18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612B626-E65B-4C93-8881-F982D1FCC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352FB35-0EBB-4523-9D4F-D109E8035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58624-9620-4DFE-9335-7041CC7483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824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5EE1A6A-B928-48D6-8E70-92B8EFE970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74BDB22-798E-49F3-8641-5561E30D90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7D2E93A-F5BC-4513-A766-5D3B95936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6935B-3258-4C1B-8EDE-8EA51551DF7B}" type="datetimeFigureOut">
              <a:rPr lang="ko-KR" altLang="en-US" smtClean="0"/>
              <a:t>2022-05-18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FA9D09-8328-42D1-8D3D-EB24F1755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A66569-2DD7-4956-8297-3B6273501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58624-9620-4DFE-9335-7041CC7483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7153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31EC721-DD10-4670-8C4E-2B2571313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841CF9A-3C08-407C-AF20-E78B80E05C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9DFCDF1-B5BA-45B4-8E70-3C01BC9EF8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6935B-3258-4C1B-8EDE-8EA51551DF7B}" type="datetimeFigureOut">
              <a:rPr lang="ko-KR" altLang="en-US" smtClean="0"/>
              <a:t>2022-05-18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8B68568-80DD-4EA6-B51F-15ED8F98D6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EDFECC9-206F-4F86-AB42-51BCAF1085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B58624-9620-4DFE-9335-7041CC7483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7957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960A824B-A3E1-4FC0-AFA8-62814D6234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807" y="439124"/>
            <a:ext cx="10764386" cy="6215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825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와이드스크린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jay</dc:creator>
  <cp:lastModifiedBy>jay</cp:lastModifiedBy>
  <cp:revision>5</cp:revision>
  <dcterms:created xsi:type="dcterms:W3CDTF">2022-05-16T07:48:06Z</dcterms:created>
  <dcterms:modified xsi:type="dcterms:W3CDTF">2022-05-18T03:45:04Z</dcterms:modified>
</cp:coreProperties>
</file>