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6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그림 80">
            <a:extLst>
              <a:ext uri="{FF2B5EF4-FFF2-40B4-BE49-F238E27FC236}">
                <a16:creationId xmlns:a16="http://schemas.microsoft.com/office/drawing/2014/main" id="{13508C71-CAE1-4417-9E35-BD5D8BA38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942975"/>
            <a:ext cx="14935200" cy="84010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jay</cp:lastModifiedBy>
  <cp:revision>3</cp:revision>
  <dcterms:created xsi:type="dcterms:W3CDTF">2022-07-27T13:41:21Z</dcterms:created>
  <dcterms:modified xsi:type="dcterms:W3CDTF">2022-07-27T04:51:31Z</dcterms:modified>
</cp:coreProperties>
</file>