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E619128-A7E8-4F4D-852B-AA0C2B7FB6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AE52899-FF6B-47DE-A9CD-DA7FB70FA7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B63FA01-AC72-4A53-BE47-D5328C30F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52AA1-88BB-4337-A9B1-225AAA8F3389}" type="datetimeFigureOut">
              <a:rPr lang="ko-KR" altLang="en-US" smtClean="0"/>
              <a:t>2022-04-12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9E05D8C-51AE-42A4-9AD9-D36BEF219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34D3E43-BB1A-48E4-95BF-F7F255497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AAD94-49CB-408A-A81C-D3FF52978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5530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BDF69B-0FE0-4CEA-BCA4-A8A44A01E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E78A11D-C074-4A92-A5BE-80BCA3A8C9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36A5477-20DD-4E07-B85B-19199129A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52AA1-88BB-4337-A9B1-225AAA8F3389}" type="datetimeFigureOut">
              <a:rPr lang="ko-KR" altLang="en-US" smtClean="0"/>
              <a:t>2022-04-12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D4610F5-45B1-4343-B7DF-A9E26CD70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7A135CE-C127-45E8-88D8-84AFF849A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AAD94-49CB-408A-A81C-D3FF52978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9953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B5DEB1-FB54-4161-8FB4-E99FACF80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E3042A8-32A6-4D7A-BA59-A27B347D16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F6900FA-FF2A-4BDB-8BFF-664AAE2D9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52AA1-88BB-4337-A9B1-225AAA8F3389}" type="datetimeFigureOut">
              <a:rPr lang="ko-KR" altLang="en-US" smtClean="0"/>
              <a:t>2022-04-12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1B6477F-F63F-4F55-9E11-2F5DA4F65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C995EA9-2418-4110-A34C-2194D94AC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AAD94-49CB-408A-A81C-D3FF52978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4828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C219772-593A-484B-A9DD-B0AF4D2FE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6605B4E-F80F-47A6-AFEC-4B80A47F7D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4EA57B5-7440-4F14-B80E-BFD681555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A91F9A8-A36C-463B-9C5D-8D91B8D41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52AA1-88BB-4337-A9B1-225AAA8F3389}" type="datetimeFigureOut">
              <a:rPr lang="ko-KR" altLang="en-US" smtClean="0"/>
              <a:t>2022-04-12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4D97C00-4666-44CF-9DE7-545950BBB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4E77C4D-D5CA-4290-AF68-EA5C03102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AAD94-49CB-408A-A81C-D3FF52978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4223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F1547DA-951F-478A-A63B-72E0B2EED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CFA95D2-A7B3-4624-85A3-2FCEC4A7ED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4D146B7-7345-4871-BED0-608D006650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C474B4B-D679-463F-8B59-7535296C07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EF29D6F-F3F5-4820-90EB-B5797A163B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367650D-5BB5-4443-B502-7E7E88ED3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52AA1-88BB-4337-A9B1-225AAA8F3389}" type="datetimeFigureOut">
              <a:rPr lang="ko-KR" altLang="en-US" smtClean="0"/>
              <a:t>2022-04-12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F9B15F1-6EA1-4B19-805A-B5EEE74EC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8748D4D-1F7F-46D4-99E2-3E6F6B114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AAD94-49CB-408A-A81C-D3FF52978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6428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4EBC88-9B78-4745-AD09-B80841D9F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AFC55BD-4952-4F70-8AE0-F568D5983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52AA1-88BB-4337-A9B1-225AAA8F3389}" type="datetimeFigureOut">
              <a:rPr lang="ko-KR" altLang="en-US" smtClean="0"/>
              <a:t>2022-04-12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63553E2-1C63-4E70-8A7E-7C66934DC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521CF20-3DC0-45DC-88CD-5BB77E354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AAD94-49CB-408A-A81C-D3FF52978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7850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BA6E4C2-DDF7-4FD9-BB69-CAEF3B881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52AA1-88BB-4337-A9B1-225AAA8F3389}" type="datetimeFigureOut">
              <a:rPr lang="ko-KR" altLang="en-US" smtClean="0"/>
              <a:t>2022-04-12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7843DA4-326D-4CDE-BF0E-DA45A54E0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F22E9E7-8F50-4A6D-AD11-E15283D56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AAD94-49CB-408A-A81C-D3FF52978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666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0E8FDF-BFE8-48F9-9E57-7604D43AE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72365A0-1E82-4483-8DA6-B5A0612FCB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BFFD007-B8FD-430E-91F8-8A3726EB99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1BA004C-4EEF-43DA-8F53-096D125B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52AA1-88BB-4337-A9B1-225AAA8F3389}" type="datetimeFigureOut">
              <a:rPr lang="ko-KR" altLang="en-US" smtClean="0"/>
              <a:t>2022-04-12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E5B03A1-472D-4FCB-8DF8-E97C5B5CF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7E8E9B9-C4AE-4154-AD4E-5B12E24D8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AAD94-49CB-408A-A81C-D3FF52978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7616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948522-19A5-4C42-8773-E0271D8611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FA7C672-3732-457A-BB25-3863F272DE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AE66DE7-5737-44EC-92D5-FCE5BFB392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D6C1E48-432D-4A57-80C8-1C36AA8E9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52AA1-88BB-4337-A9B1-225AAA8F3389}" type="datetimeFigureOut">
              <a:rPr lang="ko-KR" altLang="en-US" smtClean="0"/>
              <a:t>2022-04-12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D3DECA3-4C7D-43D3-A35C-2EF698015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6FFC9DC-C2E3-4681-9709-ABD6FA9EA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AAD94-49CB-408A-A81C-D3FF52978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8207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8627F4F-1AAB-4C5C-9B2C-EFB7A04F5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E65EA9F-61E5-4376-88B2-D6D1212251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64A409D-595B-46C2-957A-D00C86373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52AA1-88BB-4337-A9B1-225AAA8F3389}" type="datetimeFigureOut">
              <a:rPr lang="ko-KR" altLang="en-US" smtClean="0"/>
              <a:t>2022-04-12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E2F86D4-6EB1-48DA-BDF7-F51CD2A32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DAD916E-B152-4A9A-B31F-6C3DB3F51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AAD94-49CB-408A-A81C-D3FF52978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3860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133B5B1-410B-4041-81DC-EC49E691A6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735DD8D-46A0-44CF-B2BC-82622F4222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F3E0098-9895-44B7-B56A-380E68CB3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52AA1-88BB-4337-A9B1-225AAA8F3389}" type="datetimeFigureOut">
              <a:rPr lang="ko-KR" altLang="en-US" smtClean="0"/>
              <a:t>2022-04-12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9AE6421-E5B3-42CA-9766-27C7DEA73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40A334F-224F-4152-8FC5-4E3B8F8B8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AAD94-49CB-408A-A81C-D3FF52978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6003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D5487B1-678B-4A78-BDAF-444F2047A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F51C7E5-2A8F-4850-944E-48F40ADF7C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E72535F-C9E4-4679-AF19-FEB8739BEB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52AA1-88BB-4337-A9B1-225AAA8F3389}" type="datetimeFigureOut">
              <a:rPr lang="ko-KR" altLang="en-US" smtClean="0"/>
              <a:t>2022-04-12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1494107-6F22-4C52-B6A7-F4C5B0BB62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A29BD2A-4667-4AB2-9398-D02414DE9E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AAD94-49CB-408A-A81C-D3FF52978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63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2D513ECA-725A-4A00-B237-235C5F0BBF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8" cy="6858000"/>
          </a:xfrm>
          <a:prstGeom prst="rect">
            <a:avLst/>
          </a:prstGeom>
        </p:spPr>
      </p:pic>
      <p:sp>
        <p:nvSpPr>
          <p:cNvPr id="3" name="타원 2">
            <a:extLst>
              <a:ext uri="{FF2B5EF4-FFF2-40B4-BE49-F238E27FC236}">
                <a16:creationId xmlns:a16="http://schemas.microsoft.com/office/drawing/2014/main" id="{33D7468A-571C-49E0-9FB8-3752AE9DA7FC}"/>
              </a:ext>
            </a:extLst>
          </p:cNvPr>
          <p:cNvSpPr/>
          <p:nvPr/>
        </p:nvSpPr>
        <p:spPr>
          <a:xfrm>
            <a:off x="4588933" y="1634066"/>
            <a:ext cx="2675466" cy="2556934"/>
          </a:xfrm>
          <a:prstGeom prst="ellipse">
            <a:avLst/>
          </a:prstGeom>
          <a:solidFill>
            <a:srgbClr val="C8A785">
              <a:alpha val="24000"/>
            </a:srgbClr>
          </a:solidFill>
          <a:ln>
            <a:solidFill>
              <a:srgbClr val="C8A7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94672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jay</dc:creator>
  <cp:lastModifiedBy>jay</cp:lastModifiedBy>
  <cp:revision>2</cp:revision>
  <dcterms:created xsi:type="dcterms:W3CDTF">2022-04-12T05:12:31Z</dcterms:created>
  <dcterms:modified xsi:type="dcterms:W3CDTF">2022-04-12T05:17:48Z</dcterms:modified>
</cp:coreProperties>
</file>