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8288000" cy="10287000"/>
  <p:notesSz cx="10287000" cy="18288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76" d="100"/>
          <a:sy n="76" d="100"/>
        </p:scale>
        <p:origin x="47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187940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</Words>
  <Application>Microsoft Office PowerPoint</Application>
  <PresentationFormat>사용자 지정</PresentationFormat>
  <Paragraphs>1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Theme</vt:lpstr>
      <vt:lpstr>PowerPoint 프레젠테이션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jay</cp:lastModifiedBy>
  <cp:revision>3</cp:revision>
  <dcterms:created xsi:type="dcterms:W3CDTF">2022-06-21T01:22:56Z</dcterms:created>
  <dcterms:modified xsi:type="dcterms:W3CDTF">2022-06-21T01:33:58Z</dcterms:modified>
</cp:coreProperties>
</file>